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Parasagittal-Meningioma-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Parasagittal-Meningioma-1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Parasagittal-Meningioma-1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Parasagittal-Meningioma-1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Parasagittal-Meningioma-1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Parasagittal-Meningioma-1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Parasagittal-Meningioma-1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Parasagittal-Meningioma-1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Parasagittal-Meningioma-1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Parasagittal-Meningioma-1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Parasagittal-Meningioma-1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Parasagittal-Meningioma-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Parasagittal-Meningioma-2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Parasagittal-Meningioma-2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Parasagittal-Meningioma-2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Parasagittal-Meningioma-2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Parasagittal-Meningioma-2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Parasagittal-Meningioma-2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Parasagittal-Meningioma-2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Parasagittal-Meningioma-2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Parasagittal-Meningioma-2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Parasagittal-Meningioma-2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Parasagittal-Meningioma-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Parasagittal-Meningioma-3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Parasagittal-Meningioma-3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Parasagittal-Meningioma-3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Parasagittal-Meningioma-3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Parasagittal-Meningioma-3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Parasagittal-Meningioma-3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Parasagittal-Meningioma-3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Parasagittal-Meningioma-3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Parasagittal-Meningioma-3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Parasagittal-Meningioma-3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Parasagittal-Meningioma-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Parasagittal-Meningioma-4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Parasagittal-Meningioma-4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Parasagittal-Meningioma-4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Parasagittal-Meningioma-4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Parasagittal-Meningioma-4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Parasagittal-Meningioma-4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Parasagittal-Meningioma-4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Parasagittal-Meningioma-4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Parasagittal-Meningioma-4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Parasagittal-Meningioma-4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Parasagittal-Meningioma-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Parasagittal-Meningioma-5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Parasagittal-Meningioma-5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Parasagittal-Meningioma-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Parasagittal-Meningioma-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Parasagittal-Meningioma-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Parasagittal-Meningioma-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536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